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90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7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60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8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9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9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4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EE6CF-CE14-407C-BDF3-0B38A8BFC620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39F8-1C8A-41C6-BDA8-7C35C200E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7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6ο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MS Word</a:t>
            </a:r>
          </a:p>
          <a:p>
            <a:r>
              <a:rPr lang="el-GR" dirty="0" smtClean="0"/>
              <a:t>Πίνακες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07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Τι είναι οι πίνακες;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Πίνακας</a:t>
            </a:r>
            <a:r>
              <a:rPr lang="el-GR" dirty="0" smtClean="0"/>
              <a:t> είναι μία ή περισσότερες γραμμές κελιών που χρησιμοποιούνται συχνά για να εμφανίζουν αριθμούς και άλλα στοιχεία για γρήγορη αναφορά και ανάλυση. </a:t>
            </a:r>
            <a:endParaRPr lang="en-US" dirty="0" smtClean="0"/>
          </a:p>
          <a:p>
            <a:r>
              <a:rPr lang="el-GR" dirty="0" err="1" smtClean="0"/>
              <a:t>Ενας</a:t>
            </a:r>
            <a:r>
              <a:rPr lang="el-GR" dirty="0" smtClean="0"/>
              <a:t> πίνακας αποτελείται από </a:t>
            </a:r>
            <a:r>
              <a:rPr lang="el-GR" b="1" dirty="0" smtClean="0"/>
              <a:t>γραμμές</a:t>
            </a:r>
            <a:r>
              <a:rPr lang="el-GR" dirty="0" smtClean="0"/>
              <a:t> και </a:t>
            </a:r>
            <a:r>
              <a:rPr lang="el-GR" b="1" dirty="0" smtClean="0"/>
              <a:t>στήλες</a:t>
            </a:r>
            <a:r>
              <a:rPr lang="el-GR" dirty="0" smtClean="0"/>
              <a:t> με </a:t>
            </a:r>
            <a:r>
              <a:rPr lang="el-GR" b="1" dirty="0" smtClean="0"/>
              <a:t>κελιά</a:t>
            </a:r>
            <a:r>
              <a:rPr lang="el-GR" dirty="0" smtClean="0"/>
              <a:t>, τα οποία μπορείτε να συμπληρώσετε με κείμενο και γραφικά. </a:t>
            </a:r>
            <a:endParaRPr lang="en-US" dirty="0" smtClean="0"/>
          </a:p>
          <a:p>
            <a:r>
              <a:rPr lang="el-GR" dirty="0" smtClean="0"/>
              <a:t>Οι πίνακες συχνά χρησιμοποιούνται για την οργάνωση και την παρουσίαση πληροφοριών. </a:t>
            </a:r>
            <a:endParaRPr lang="en-US" dirty="0" smtClean="0"/>
          </a:p>
          <a:p>
            <a:pPr marL="0" indent="0" algn="r">
              <a:buNone/>
            </a:pPr>
            <a:endParaRPr lang="el-GR" sz="1600" dirty="0" smtClean="0"/>
          </a:p>
          <a:p>
            <a:pPr marL="0" indent="0" algn="r">
              <a:buNone/>
            </a:pPr>
            <a:endParaRPr lang="el-GR" sz="1600" dirty="0"/>
          </a:p>
          <a:p>
            <a:pPr marL="0" indent="0" algn="r">
              <a:buNone/>
            </a:pPr>
            <a:r>
              <a:rPr lang="el-GR" sz="1600" dirty="0" smtClean="0"/>
              <a:t>Πηγή:</a:t>
            </a:r>
            <a:r>
              <a:rPr lang="en-US" sz="1600" dirty="0" smtClean="0"/>
              <a:t>http://www.lib.uth.gr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67585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Παραδείγματα Πινάκων 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940" y="2851120"/>
            <a:ext cx="4618120" cy="2248095"/>
          </a:xfrm>
        </p:spPr>
      </p:pic>
    </p:spTree>
    <p:extLst>
      <p:ext uri="{BB962C8B-B14F-4D97-AF65-F5344CB8AC3E}">
        <p14:creationId xmlns:p14="http://schemas.microsoft.com/office/powerpoint/2010/main" val="2651245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Μορφοποίηση Πινάκων 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1266"/>
          </a:xfrm>
        </p:spPr>
        <p:txBody>
          <a:bodyPr/>
          <a:lstStyle/>
          <a:p>
            <a:r>
              <a:rPr lang="el-GR" dirty="0" smtClean="0"/>
              <a:t>Όπως κάνουμε μορφοποίηση κειμένου που είδαμε και σε προηγούμενα μαθήματα, με τον ίδιο τρόπο κάνουμε μορφοποίηση κειμένου και στους πίνακες. </a:t>
            </a:r>
          </a:p>
          <a:p>
            <a:r>
              <a:rPr lang="el-GR" dirty="0" smtClean="0"/>
              <a:t>Με τον ίδιο τρόπο δηλαδή μπορούμε να ορίσουμε μέσα σε πίνακα:</a:t>
            </a:r>
          </a:p>
          <a:p>
            <a:pPr lvl="1"/>
            <a:r>
              <a:rPr lang="el-GR" dirty="0" smtClean="0"/>
              <a:t>Γραμματοσειρά</a:t>
            </a:r>
          </a:p>
          <a:p>
            <a:pPr lvl="1"/>
            <a:r>
              <a:rPr lang="el-GR" dirty="0" smtClean="0"/>
              <a:t>Έντονη Γραφή</a:t>
            </a:r>
          </a:p>
          <a:p>
            <a:pPr lvl="1"/>
            <a:r>
              <a:rPr lang="el-GR" dirty="0" smtClean="0"/>
              <a:t>Υπογράμμιση </a:t>
            </a:r>
          </a:p>
          <a:p>
            <a:pPr lvl="1"/>
            <a:r>
              <a:rPr lang="el-GR" dirty="0" smtClean="0"/>
              <a:t>Πλάγια γραφή</a:t>
            </a:r>
          </a:p>
          <a:p>
            <a:pPr lvl="1"/>
            <a:r>
              <a:rPr lang="el-GR" dirty="0" smtClean="0"/>
              <a:t>Χρώμα γραμματοσειράς</a:t>
            </a:r>
          </a:p>
          <a:p>
            <a:pPr lvl="1"/>
            <a:r>
              <a:rPr lang="el-GR" dirty="0" smtClean="0"/>
              <a:t>Μέγεθος γραμματοσειράς</a:t>
            </a:r>
          </a:p>
          <a:p>
            <a:pPr lvl="1"/>
            <a:r>
              <a:rPr lang="el-GR" dirty="0" smtClean="0"/>
              <a:t>… </a:t>
            </a:r>
            <a:r>
              <a:rPr lang="el-GR" dirty="0" err="1" smtClean="0"/>
              <a:t>κ.α</a:t>
            </a:r>
            <a:r>
              <a:rPr lang="el-GR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44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Παραδείγματα Πινάκων (2)</a:t>
            </a:r>
            <a:endParaRPr lang="en-US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261" y="2795452"/>
            <a:ext cx="8642074" cy="1842709"/>
          </a:xfrm>
        </p:spPr>
      </p:pic>
    </p:spTree>
    <p:extLst>
      <p:ext uri="{BB962C8B-B14F-4D97-AF65-F5344CB8AC3E}">
        <p14:creationId xmlns:p14="http://schemas.microsoft.com/office/powerpoint/2010/main" val="164788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Γραμμές – Στήλες - Κελιά</a:t>
            </a:r>
            <a:endParaRPr lang="en-US" dirty="0"/>
          </a:p>
        </p:txBody>
      </p:sp>
      <p:pic>
        <p:nvPicPr>
          <p:cNvPr id="4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940" y="2877246"/>
            <a:ext cx="4618120" cy="2248095"/>
          </a:xfrm>
        </p:spPr>
      </p:pic>
      <p:cxnSp>
        <p:nvCxnSpPr>
          <p:cNvPr id="6" name="Ευθύγραμμο βέλος σύνδεσης 5"/>
          <p:cNvCxnSpPr/>
          <p:nvPr/>
        </p:nvCxnSpPr>
        <p:spPr>
          <a:xfrm flipH="1">
            <a:off x="2812869" y="3352800"/>
            <a:ext cx="974071" cy="4441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 flipH="1" flipV="1">
            <a:off x="2751909" y="4258491"/>
            <a:ext cx="905691" cy="574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/>
          <p:cNvCxnSpPr/>
          <p:nvPr/>
        </p:nvCxnSpPr>
        <p:spPr>
          <a:xfrm flipH="1">
            <a:off x="2708366" y="4001293"/>
            <a:ext cx="9492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66603" y="3816627"/>
            <a:ext cx="1288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ΓΡΑΜΜΕΣ</a:t>
            </a:r>
            <a:endParaRPr lang="en-US" dirty="0"/>
          </a:p>
        </p:txBody>
      </p:sp>
      <p:cxnSp>
        <p:nvCxnSpPr>
          <p:cNvPr id="14" name="Ευθύγραμμο βέλος σύνδεσης 13"/>
          <p:cNvCxnSpPr/>
          <p:nvPr/>
        </p:nvCxnSpPr>
        <p:spPr>
          <a:xfrm>
            <a:off x="5503817" y="4772297"/>
            <a:ext cx="461554" cy="966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03817" y="5913119"/>
            <a:ext cx="627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ΚΕΛΙ</a:t>
            </a:r>
            <a:endParaRPr lang="en-US" dirty="0"/>
          </a:p>
        </p:txBody>
      </p:sp>
      <p:cxnSp>
        <p:nvCxnSpPr>
          <p:cNvPr id="17" name="Ευθύγραμμο βέλος σύνδεσης 16"/>
          <p:cNvCxnSpPr/>
          <p:nvPr/>
        </p:nvCxnSpPr>
        <p:spPr>
          <a:xfrm flipV="1">
            <a:off x="4450080" y="2508069"/>
            <a:ext cx="592183" cy="369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ύγραμμο βέλος σύνδεσης 18"/>
          <p:cNvCxnSpPr/>
          <p:nvPr/>
        </p:nvCxnSpPr>
        <p:spPr>
          <a:xfrm flipH="1" flipV="1">
            <a:off x="7053943" y="2499360"/>
            <a:ext cx="714103" cy="377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ύγραμμο βέλος σύνδεσης 20"/>
          <p:cNvCxnSpPr/>
          <p:nvPr/>
        </p:nvCxnSpPr>
        <p:spPr>
          <a:xfrm flipH="1" flipV="1">
            <a:off x="6453051" y="2508069"/>
            <a:ext cx="182880" cy="369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ύγραμμο βέλος σύνδεσης 22"/>
          <p:cNvCxnSpPr/>
          <p:nvPr/>
        </p:nvCxnSpPr>
        <p:spPr>
          <a:xfrm flipV="1">
            <a:off x="5503817" y="2499360"/>
            <a:ext cx="201586" cy="377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503817" y="1945716"/>
            <a:ext cx="1436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ΣΤΗΛΕΣ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467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Εισαγωγή Πίνακα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09" y="1825625"/>
            <a:ext cx="9335182" cy="4351338"/>
          </a:xfrm>
        </p:spPr>
      </p:pic>
    </p:spTree>
    <p:extLst>
      <p:ext uri="{BB962C8B-B14F-4D97-AF65-F5344CB8AC3E}">
        <p14:creationId xmlns:p14="http://schemas.microsoft.com/office/powerpoint/2010/main" val="250048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Εισαγωγή Πίνακα – 2</a:t>
            </a:r>
            <a:r>
              <a:rPr lang="el-GR" baseline="30000" dirty="0" smtClean="0"/>
              <a:t>ος</a:t>
            </a:r>
            <a:r>
              <a:rPr lang="el-GR" dirty="0" smtClean="0"/>
              <a:t> Τρόπος</a:t>
            </a:r>
            <a:endParaRPr lang="en-US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337" y="2513645"/>
            <a:ext cx="3208298" cy="2644369"/>
          </a:xfr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8805" y="1724907"/>
            <a:ext cx="2613887" cy="42218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82241" y="6174377"/>
            <a:ext cx="348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725988" y="5989711"/>
            <a:ext cx="391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7506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143</Words>
  <Application>Microsoft Office PowerPoint</Application>
  <PresentationFormat>Ευρεία οθόνη</PresentationFormat>
  <Paragraphs>30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Μάθημα 6ο</vt:lpstr>
      <vt:lpstr>Τι είναι οι πίνακες;</vt:lpstr>
      <vt:lpstr>Παραδείγματα Πινάκων </vt:lpstr>
      <vt:lpstr>Μορφοποίηση Πινάκων </vt:lpstr>
      <vt:lpstr>Παραδείγματα Πινάκων (2)</vt:lpstr>
      <vt:lpstr>Γραμμές – Στήλες - Κελιά</vt:lpstr>
      <vt:lpstr>Εισαγωγή Πίνακα</vt:lpstr>
      <vt:lpstr>Εισαγωγή Πίνακα – 2ος Τρόπος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6ο</dc:title>
  <dc:creator>atsiov</dc:creator>
  <cp:lastModifiedBy>atsiov</cp:lastModifiedBy>
  <cp:revision>4</cp:revision>
  <dcterms:created xsi:type="dcterms:W3CDTF">2025-03-12T09:29:36Z</dcterms:created>
  <dcterms:modified xsi:type="dcterms:W3CDTF">2025-03-12T09:54:18Z</dcterms:modified>
</cp:coreProperties>
</file>